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062E"/>
    <a:srgbClr val="1A1438"/>
    <a:srgbClr val="0F08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3190A-4682-265B-401A-388AFCF420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28FE51-8D7A-E2BE-DC4E-D46AF8DA4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91D41-7392-51D6-F0F4-95B142DD5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631C5-2F44-16C3-A882-423AFC571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57868-D7E8-0A0C-67AA-427CF7F8C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662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8AF93-ACAC-7E68-F4E2-A26BEB8E2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8937EB-5CFE-E61A-7511-B4DF9D3CC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2F9E0-0A35-A4DB-5A83-4347CEB33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5C07A-29BA-D96A-425C-88E431EC9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1890E-56DC-50E3-6EF0-830AC1F6C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7464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B74F94-AF48-4C59-2391-EB260BC6A7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F2E653-01A6-BF9C-1AA2-916404725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2F9AD-3631-D61E-C059-F5D5A6D3E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281CC-61BC-7621-443F-597A73B9D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B1B11-9E19-AA56-B221-3EF8EA7E4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6305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2F665-3DEA-3AE5-3C7D-CBE9D40DC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061C3-1F03-2CFD-269E-D51A2EC19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BFFED-700A-14F6-4BEC-9AF074052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28A81-0A7D-0EFF-F50D-FAC21956E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61522-C8A5-EE8A-1957-6F97479D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286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63BC8-5390-1453-A8FE-12B9F2AFF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C6978-EC81-3049-B6EC-D4EEB4AEF1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A177-6834-1D56-C756-ECDA3A23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6EDB8-5D40-A333-D5B8-8C175431A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EF5BC-EE02-DB76-FBCC-546770164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1359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9F1B3-F79D-D130-85E7-62F6EDB96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1D5C-F285-E240-1200-B4C5CD5A6F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0F5E58-127C-901D-A968-62D2BB219F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E8BB8B-4465-6E3A-AEFE-015A687C6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2E3756-DE18-E411-125B-258ADE7C7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FB781-501B-9F13-5B1A-09EC9AA7F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6233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44F82-61A4-BA7E-F2D9-C5910E9D1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05E2D-A7DA-B809-6309-6DAF0D0CC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D0D9A-101D-8EAA-F878-5EAD5848D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559E4E-D96C-4D10-28F7-F96811E5AB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A83B0D-39C9-6FD5-AA25-021499BCB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30110F-023A-4898-FEFE-63043C68D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01C4C4-E3E8-41F4-C322-FF8E32FA0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10CA56-DE32-5980-B9B7-72A0B7004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0480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B8AB2-F818-0AAD-D8CF-F37696610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FB2BD5-8A83-D7E2-A8FA-02CB04842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76BCF-7EE5-06BF-FD1B-191F73ED6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E08813-6269-A606-3042-835448410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4156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43CF3C-AF4D-1922-E8E9-448D1D6AF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F00A85-9680-D766-B2F3-20BEFDFFC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9F45A-8BEE-7DBE-4892-6FCCD12AE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1157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D9D2B-D431-2FF3-4FC1-9D4EC2B8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F52E5-CCFF-9BFE-8CEF-1581F7A3E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471D3C-ACAC-2392-DA2F-8D6472D28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C9349F-1541-1BD7-10AE-BCB3248D3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E9120-55F7-229F-2B4F-C0CDCF752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C8AC79-3A79-3BDC-7F18-A1AE3612E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3211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EED28-A0E5-1FEE-9946-358F3BD63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1C87F0-EA41-FE35-E152-27AA8B09CD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6E348-85A3-46C5-66D7-16667A0BB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1569FF-FB66-1664-CF64-EC658BF3A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725AFE-1176-70A6-54BB-43AF3DF68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6878C-D044-89F9-0842-C10B03918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004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A1438"/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86B8F4-FEB5-615B-0F49-7B9596601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A6F6E-21D4-E48B-9EDC-050D466E52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07617-7B1F-1165-FEF3-7290C3F0C2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FA602-39FB-407D-A23A-8649D74A9D6F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D8306-53B3-B44A-02FF-7865C892F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23BCA8-39A9-61A0-9C9F-8B4DB46CF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55FAE-8269-4D11-AB2F-20E2F5C8A3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04532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_Lynis-A-Comprehensive-Cybersecurity-Tool-for-Security-Auditing-and-Analysis">
            <a:extLst>
              <a:ext uri="{FF2B5EF4-FFF2-40B4-BE49-F238E27FC236}">
                <a16:creationId xmlns:a16="http://schemas.microsoft.com/office/drawing/2014/main" id="{F2264857-AD2E-5C1E-225B-5F06B8A1C6B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A6371C5-8E3C-4777-1401-51FAFA3E8F2B}"/>
              </a:ext>
            </a:extLst>
          </p:cNvPr>
          <p:cNvSpPr/>
          <p:nvPr/>
        </p:nvSpPr>
        <p:spPr>
          <a:xfrm>
            <a:off x="10982325" y="6566189"/>
            <a:ext cx="1200150" cy="263236"/>
          </a:xfrm>
          <a:prstGeom prst="rect">
            <a:avLst/>
          </a:prstGeom>
          <a:solidFill>
            <a:srgbClr val="0F0830"/>
          </a:solidFill>
          <a:ln>
            <a:solidFill>
              <a:srgbClr val="0F08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481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_Introduction-to-Lynis">
            <a:extLst>
              <a:ext uri="{FF2B5EF4-FFF2-40B4-BE49-F238E27FC236}">
                <a16:creationId xmlns:a16="http://schemas.microsoft.com/office/drawing/2014/main" id="{C0FF7440-9D18-71EA-4FEC-143880BE3F0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C608620-92D0-5853-7C48-2C2A04235188}"/>
              </a:ext>
            </a:extLst>
          </p:cNvPr>
          <p:cNvSpPr/>
          <p:nvPr/>
        </p:nvSpPr>
        <p:spPr>
          <a:xfrm>
            <a:off x="10982325" y="6566189"/>
            <a:ext cx="1200150" cy="263236"/>
          </a:xfrm>
          <a:prstGeom prst="rect">
            <a:avLst/>
          </a:prstGeom>
          <a:solidFill>
            <a:srgbClr val="0F0830"/>
          </a:solidFill>
          <a:ln>
            <a:solidFill>
              <a:srgbClr val="0F08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6090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3_Common-Use-Cases-and-Deployment-Environments">
            <a:extLst>
              <a:ext uri="{FF2B5EF4-FFF2-40B4-BE49-F238E27FC236}">
                <a16:creationId xmlns:a16="http://schemas.microsoft.com/office/drawing/2014/main" id="{5C59C558-154B-3BD2-7661-250190D770E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42F553E-5759-31C7-9B66-86E496797463}"/>
              </a:ext>
            </a:extLst>
          </p:cNvPr>
          <p:cNvSpPr/>
          <p:nvPr/>
        </p:nvSpPr>
        <p:spPr>
          <a:xfrm>
            <a:off x="10982325" y="6566189"/>
            <a:ext cx="1200150" cy="263236"/>
          </a:xfrm>
          <a:prstGeom prst="rect">
            <a:avLst/>
          </a:prstGeom>
          <a:solidFill>
            <a:srgbClr val="0F0830"/>
          </a:solidFill>
          <a:ln>
            <a:solidFill>
              <a:srgbClr val="0F08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9024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_Target-Users">
            <a:extLst>
              <a:ext uri="{FF2B5EF4-FFF2-40B4-BE49-F238E27FC236}">
                <a16:creationId xmlns:a16="http://schemas.microsoft.com/office/drawing/2014/main" id="{63FD4418-4733-AEE2-BA02-0C93B701A31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2D2483-9C00-8ACA-C0C8-C55EF3808B33}"/>
              </a:ext>
            </a:extLst>
          </p:cNvPr>
          <p:cNvSpPr/>
          <p:nvPr/>
        </p:nvSpPr>
        <p:spPr>
          <a:xfrm>
            <a:off x="10982325" y="6566189"/>
            <a:ext cx="1200150" cy="263236"/>
          </a:xfrm>
          <a:prstGeom prst="rect">
            <a:avLst/>
          </a:prstGeom>
          <a:solidFill>
            <a:srgbClr val="0F0830"/>
          </a:solidFill>
          <a:ln>
            <a:solidFill>
              <a:srgbClr val="0F08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3188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5_Primary-Purposes-of-Lynis-in-Cybersecurity">
            <a:extLst>
              <a:ext uri="{FF2B5EF4-FFF2-40B4-BE49-F238E27FC236}">
                <a16:creationId xmlns:a16="http://schemas.microsoft.com/office/drawing/2014/main" id="{BAB85C95-161A-76C4-7D40-FF8EEC4216C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508E304-8D82-744E-21B8-38FE3A4D26AE}"/>
              </a:ext>
            </a:extLst>
          </p:cNvPr>
          <p:cNvSpPr/>
          <p:nvPr/>
        </p:nvSpPr>
        <p:spPr>
          <a:xfrm>
            <a:off x="10982325" y="6566189"/>
            <a:ext cx="1200150" cy="263236"/>
          </a:xfrm>
          <a:prstGeom prst="rect">
            <a:avLst/>
          </a:prstGeom>
          <a:solidFill>
            <a:srgbClr val="0F0830"/>
          </a:solidFill>
          <a:ln>
            <a:solidFill>
              <a:srgbClr val="0F08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910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6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6_Key-Features-Advantages-and-Comparisons">
            <a:extLst>
              <a:ext uri="{FF2B5EF4-FFF2-40B4-BE49-F238E27FC236}">
                <a16:creationId xmlns:a16="http://schemas.microsoft.com/office/drawing/2014/main" id="{BAAA2A22-3189-0BE3-90AF-DA614D793E1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250" y="0"/>
            <a:ext cx="920591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EE7975-EF47-679F-83A1-790061EE519A}"/>
              </a:ext>
            </a:extLst>
          </p:cNvPr>
          <p:cNvSpPr/>
          <p:nvPr/>
        </p:nvSpPr>
        <p:spPr>
          <a:xfrm>
            <a:off x="9735127" y="6575714"/>
            <a:ext cx="963036" cy="263236"/>
          </a:xfrm>
          <a:prstGeom prst="rect">
            <a:avLst/>
          </a:prstGeom>
          <a:solidFill>
            <a:srgbClr val="0F0830"/>
          </a:solidFill>
          <a:ln>
            <a:solidFill>
              <a:srgbClr val="0F08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9327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7_Step-by-Step-Installation-and-Usage-Guide">
            <a:extLst>
              <a:ext uri="{FF2B5EF4-FFF2-40B4-BE49-F238E27FC236}">
                <a16:creationId xmlns:a16="http://schemas.microsoft.com/office/drawing/2014/main" id="{B14C345F-4884-FC72-9EBD-6B6962DC75E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CFEA862-079A-BF47-848F-0A8A3978CC20}"/>
              </a:ext>
            </a:extLst>
          </p:cNvPr>
          <p:cNvSpPr/>
          <p:nvPr/>
        </p:nvSpPr>
        <p:spPr>
          <a:xfrm>
            <a:off x="10982325" y="6566189"/>
            <a:ext cx="1200150" cy="263236"/>
          </a:xfrm>
          <a:prstGeom prst="rect">
            <a:avLst/>
          </a:prstGeom>
          <a:solidFill>
            <a:srgbClr val="0F0830"/>
          </a:solidFill>
          <a:ln>
            <a:solidFill>
              <a:srgbClr val="0F08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1643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6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8_Scanning-Process-and-Specific-Security-Checks">
            <a:extLst>
              <a:ext uri="{FF2B5EF4-FFF2-40B4-BE49-F238E27FC236}">
                <a16:creationId xmlns:a16="http://schemas.microsoft.com/office/drawing/2014/main" id="{19FFA1EC-4FCB-DBD7-3CC7-28038613C96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50" y="0"/>
            <a:ext cx="107569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AB2259-21F6-8654-2E88-FE4CD5D9056F}"/>
              </a:ext>
            </a:extLst>
          </p:cNvPr>
          <p:cNvSpPr/>
          <p:nvPr/>
        </p:nvSpPr>
        <p:spPr>
          <a:xfrm>
            <a:off x="8696325" y="6585239"/>
            <a:ext cx="2771775" cy="263236"/>
          </a:xfrm>
          <a:prstGeom prst="rect">
            <a:avLst/>
          </a:prstGeom>
          <a:solidFill>
            <a:srgbClr val="0F0830"/>
          </a:solidFill>
          <a:ln>
            <a:solidFill>
              <a:srgbClr val="0F08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6263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6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9_Conclusion-and-Takeways">
            <a:extLst>
              <a:ext uri="{FF2B5EF4-FFF2-40B4-BE49-F238E27FC236}">
                <a16:creationId xmlns:a16="http://schemas.microsoft.com/office/drawing/2014/main" id="{5B4E9588-8578-744C-ED77-DB230CADF0E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088" y="0"/>
            <a:ext cx="977423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3C8EBD3-3653-16D8-8470-BDBB292C3F3F}"/>
              </a:ext>
            </a:extLst>
          </p:cNvPr>
          <p:cNvSpPr/>
          <p:nvPr/>
        </p:nvSpPr>
        <p:spPr>
          <a:xfrm>
            <a:off x="9705975" y="6566189"/>
            <a:ext cx="1200150" cy="263236"/>
          </a:xfrm>
          <a:prstGeom prst="rect">
            <a:avLst/>
          </a:prstGeom>
          <a:solidFill>
            <a:srgbClr val="0F0830"/>
          </a:solidFill>
          <a:ln>
            <a:solidFill>
              <a:srgbClr val="0F083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945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Akash Kumar Banik</dc:creator>
  <cp:lastModifiedBy>Akash Kumar Banik</cp:lastModifiedBy>
  <cp:revision>1</cp:revision>
  <dcterms:created xsi:type="dcterms:W3CDTF">2025-04-10T03:32:30Z</dcterms:created>
  <dcterms:modified xsi:type="dcterms:W3CDTF">2025-04-10T03:43:12Z</dcterms:modified>
</cp:coreProperties>
</file>

<file path=docProps/thumbnail.jpeg>
</file>